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343fae9b9b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343fae9b9b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343fae9b9b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343fae9b9b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343fae9b9b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343fae9b9b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343fae9b9b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343fae9b9b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343fae9b9b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343fae9b9b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343fae9b9b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343fae9b9b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343fae9b9b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343fae9b9b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343fae9b9b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343fae9b9b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343fae9b9b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343fae9b9b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343fae9b9b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343fae9b9b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343fae9b9b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343fae9b9b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343fae9b9b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343fae9b9b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343fae9b9b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343fae9b9b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343fae9b9b_0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343fae9b9b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343fae9b9b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343fae9b9b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343fae9b9b_0_3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343fae9b9b_0_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43fae9b9b_0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43fae9b9b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343fae9b9b_0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343fae9b9b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343fae9b9b_0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343fae9b9b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343fae9b9b_0_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343fae9b9b_0_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343fae9b9b_0_3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343fae9b9b_0_3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343fae9b9b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343fae9b9b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343fae9b9b_0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343fae9b9b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343fae9b9b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343fae9b9b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343fae9b9b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343fae9b9b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343fae9b9b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343fae9b9b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343fae9b9b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343fae9b9b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343fae9b9b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343fae9b9b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343fae9b9b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343fae9b9b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4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7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5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6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jpg"/><Relationship Id="rId4" Type="http://schemas.openxmlformats.org/officeDocument/2006/relationships/hyperlink" Target="mailto:deleev.prep020@gmail.com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220850" y="2000850"/>
            <a:ext cx="6702300" cy="67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/>
              <a:t>INSTRUCTION </a:t>
            </a:r>
            <a:r>
              <a:rPr lang="fr" sz="3000"/>
              <a:t>PARAMÉTRAGE</a:t>
            </a:r>
            <a:r>
              <a:rPr lang="fr" sz="3000"/>
              <a:t> PDA 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2"/>
          <p:cNvPicPr preferRelativeResize="0"/>
          <p:nvPr/>
        </p:nvPicPr>
        <p:blipFill rotWithShape="1">
          <a:blip r:embed="rId3">
            <a:alphaModFix/>
          </a:blip>
          <a:srcRect b="0" l="0" r="32809" t="4942"/>
          <a:stretch/>
        </p:blipFill>
        <p:spPr>
          <a:xfrm>
            <a:off x="182225" y="391475"/>
            <a:ext cx="2438450" cy="4599624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2"/>
          <p:cNvSpPr txBox="1"/>
          <p:nvPr/>
        </p:nvSpPr>
        <p:spPr>
          <a:xfrm>
            <a:off x="5121750" y="21868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" name="Google Shape;118;p22"/>
          <p:cNvCxnSpPr/>
          <p:nvPr/>
        </p:nvCxnSpPr>
        <p:spPr>
          <a:xfrm rot="10800000">
            <a:off x="1777200" y="4252075"/>
            <a:ext cx="2794800" cy="1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9" name="Google Shape;119;p22"/>
          <p:cNvSpPr txBox="1"/>
          <p:nvPr/>
        </p:nvSpPr>
        <p:spPr>
          <a:xfrm>
            <a:off x="4697825" y="3774650"/>
            <a:ext cx="30000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Rester appuyer sur le bouttons espace plusieurs seconde afin d’afficher l’onglet “Changer de clavier”, puis </a:t>
            </a:r>
            <a:r>
              <a:rPr lang="fr"/>
              <a:t>sélectionner</a:t>
            </a:r>
            <a:r>
              <a:rPr lang="fr"/>
              <a:t> la langue française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3"/>
          <p:cNvPicPr preferRelativeResize="0"/>
          <p:nvPr/>
        </p:nvPicPr>
        <p:blipFill rotWithShape="1">
          <a:blip r:embed="rId3">
            <a:alphaModFix/>
          </a:blip>
          <a:srcRect b="3372" l="5768" r="30707" t="0"/>
          <a:stretch/>
        </p:blipFill>
        <p:spPr>
          <a:xfrm>
            <a:off x="478475" y="98025"/>
            <a:ext cx="2305325" cy="46757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5" name="Google Shape;125;p23"/>
          <p:cNvCxnSpPr/>
          <p:nvPr/>
        </p:nvCxnSpPr>
        <p:spPr>
          <a:xfrm rot="10800000">
            <a:off x="2500950" y="3218850"/>
            <a:ext cx="2794800" cy="1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6" name="Google Shape;126;p23"/>
          <p:cNvSpPr txBox="1"/>
          <p:nvPr/>
        </p:nvSpPr>
        <p:spPr>
          <a:xfrm>
            <a:off x="5350125" y="30241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Sélectionner “Pas maintenant”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4"/>
          <p:cNvPicPr preferRelativeResize="0"/>
          <p:nvPr/>
        </p:nvPicPr>
        <p:blipFill rotWithShape="1">
          <a:blip r:embed="rId3">
            <a:alphaModFix/>
          </a:blip>
          <a:srcRect b="3138" l="6588" r="26593" t="0"/>
          <a:stretch/>
        </p:blipFill>
        <p:spPr>
          <a:xfrm>
            <a:off x="391475" y="152400"/>
            <a:ext cx="2424826" cy="46866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2" name="Google Shape;132;p24"/>
          <p:cNvCxnSpPr/>
          <p:nvPr/>
        </p:nvCxnSpPr>
        <p:spPr>
          <a:xfrm rot="10800000">
            <a:off x="2511825" y="3001350"/>
            <a:ext cx="2794800" cy="1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3" name="Google Shape;133;p24"/>
          <p:cNvSpPr txBox="1"/>
          <p:nvPr/>
        </p:nvSpPr>
        <p:spPr>
          <a:xfrm>
            <a:off x="5469725" y="2806650"/>
            <a:ext cx="30000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Appuyer sur play Store afin de télécharger les trois applications suivante : Stock </a:t>
            </a:r>
            <a:r>
              <a:rPr lang="fr">
                <a:solidFill>
                  <a:schemeClr val="dk1"/>
                </a:solidFill>
              </a:rPr>
              <a:t>Honeywell</a:t>
            </a:r>
            <a:r>
              <a:rPr lang="fr"/>
              <a:t>, Google localiser mon appareil et Ultra Applock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5"/>
          <p:cNvPicPr preferRelativeResize="0"/>
          <p:nvPr/>
        </p:nvPicPr>
        <p:blipFill rotWithShape="1">
          <a:blip r:embed="rId3">
            <a:alphaModFix/>
          </a:blip>
          <a:srcRect b="0" l="9359" r="28613" t="6742"/>
          <a:stretch/>
        </p:blipFill>
        <p:spPr>
          <a:xfrm>
            <a:off x="380600" y="456725"/>
            <a:ext cx="2250973" cy="4512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9" name="Google Shape;139;p25"/>
          <p:cNvCxnSpPr/>
          <p:nvPr/>
        </p:nvCxnSpPr>
        <p:spPr>
          <a:xfrm rot="10800000">
            <a:off x="2055000" y="3904000"/>
            <a:ext cx="2120700" cy="2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0" name="Google Shape;140;p25"/>
          <p:cNvSpPr txBox="1"/>
          <p:nvPr/>
        </p:nvSpPr>
        <p:spPr>
          <a:xfrm>
            <a:off x="4382300" y="37636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Dans un premier temps t</a:t>
            </a:r>
            <a:r>
              <a:rPr lang="fr">
                <a:solidFill>
                  <a:schemeClr val="dk1"/>
                </a:solidFill>
              </a:rPr>
              <a:t>élécharger</a:t>
            </a:r>
            <a:r>
              <a:rPr lang="fr">
                <a:solidFill>
                  <a:schemeClr val="dk1"/>
                </a:solidFill>
              </a:rPr>
              <a:t> l’application Stock </a:t>
            </a:r>
            <a:r>
              <a:rPr lang="fr">
                <a:solidFill>
                  <a:schemeClr val="dk1"/>
                </a:solidFill>
              </a:rPr>
              <a:t>Honeywell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6"/>
          <p:cNvPicPr preferRelativeResize="0"/>
          <p:nvPr/>
        </p:nvPicPr>
        <p:blipFill rotWithShape="1">
          <a:blip r:embed="rId3">
            <a:alphaModFix/>
          </a:blip>
          <a:srcRect b="0" l="6287" r="22991" t="0"/>
          <a:stretch/>
        </p:blipFill>
        <p:spPr>
          <a:xfrm>
            <a:off x="249700" y="152400"/>
            <a:ext cx="2566598" cy="48387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6" name="Google Shape;146;p26"/>
          <p:cNvCxnSpPr/>
          <p:nvPr/>
        </p:nvCxnSpPr>
        <p:spPr>
          <a:xfrm flipH="1">
            <a:off x="2446425" y="2772925"/>
            <a:ext cx="1761900" cy="1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7" name="Google Shape;147;p26"/>
          <p:cNvSpPr txBox="1"/>
          <p:nvPr/>
        </p:nvSpPr>
        <p:spPr>
          <a:xfrm>
            <a:off x="4393175" y="24706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Puis installer</a:t>
            </a:r>
            <a:r>
              <a:rPr lang="fr">
                <a:solidFill>
                  <a:schemeClr val="dk1"/>
                </a:solidFill>
              </a:rPr>
              <a:t> l’application  Google localiser mon appareil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7"/>
          <p:cNvPicPr preferRelativeResize="0"/>
          <p:nvPr/>
        </p:nvPicPr>
        <p:blipFill rotWithShape="1">
          <a:blip r:embed="rId3">
            <a:alphaModFix/>
          </a:blip>
          <a:srcRect b="0" l="3067" r="24416" t="0"/>
          <a:stretch/>
        </p:blipFill>
        <p:spPr>
          <a:xfrm>
            <a:off x="184750" y="98025"/>
            <a:ext cx="2631548" cy="48387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27"/>
          <p:cNvCxnSpPr/>
          <p:nvPr/>
        </p:nvCxnSpPr>
        <p:spPr>
          <a:xfrm flipH="1">
            <a:off x="2392275" y="2653300"/>
            <a:ext cx="2718600" cy="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4" name="Google Shape;154;p27"/>
          <p:cNvSpPr txBox="1"/>
          <p:nvPr/>
        </p:nvSpPr>
        <p:spPr>
          <a:xfrm>
            <a:off x="5154375" y="23672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Enfin Installer </a:t>
            </a:r>
            <a:r>
              <a:rPr lang="fr">
                <a:solidFill>
                  <a:schemeClr val="dk1"/>
                </a:solidFill>
              </a:rPr>
              <a:t>l’application Ultra Applock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8"/>
          <p:cNvPicPr preferRelativeResize="0"/>
          <p:nvPr/>
        </p:nvPicPr>
        <p:blipFill rotWithShape="1">
          <a:blip r:embed="rId3">
            <a:alphaModFix/>
          </a:blip>
          <a:srcRect b="0" l="2390" r="23589" t="0"/>
          <a:stretch/>
        </p:blipFill>
        <p:spPr>
          <a:xfrm>
            <a:off x="239225" y="98025"/>
            <a:ext cx="2686076" cy="48387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0" name="Google Shape;160;p28"/>
          <p:cNvCxnSpPr/>
          <p:nvPr/>
        </p:nvCxnSpPr>
        <p:spPr>
          <a:xfrm flipH="1">
            <a:off x="2120500" y="1043925"/>
            <a:ext cx="2772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1" name="Google Shape;161;p28"/>
          <p:cNvSpPr txBox="1"/>
          <p:nvPr/>
        </p:nvSpPr>
        <p:spPr>
          <a:xfrm>
            <a:off x="4947750" y="639225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Lorsque les trois applications sont installé, sélectionner l’application “Localiser” afin de la paramétrer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9"/>
          <p:cNvPicPr preferRelativeResize="0"/>
          <p:nvPr/>
        </p:nvPicPr>
        <p:blipFill rotWithShape="1">
          <a:blip r:embed="rId3">
            <a:alphaModFix/>
          </a:blip>
          <a:srcRect b="0" l="3593" r="17597" t="0"/>
          <a:stretch/>
        </p:blipFill>
        <p:spPr>
          <a:xfrm>
            <a:off x="282725" y="152400"/>
            <a:ext cx="2859924" cy="48387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7" name="Google Shape;167;p29"/>
          <p:cNvCxnSpPr/>
          <p:nvPr/>
        </p:nvCxnSpPr>
        <p:spPr>
          <a:xfrm rot="10800000">
            <a:off x="2653250" y="3523325"/>
            <a:ext cx="1881300" cy="1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8" name="Google Shape;168;p29"/>
          <p:cNvSpPr txBox="1"/>
          <p:nvPr/>
        </p:nvSpPr>
        <p:spPr>
          <a:xfrm>
            <a:off x="4686775" y="33286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Sélectionner</a:t>
            </a:r>
            <a:r>
              <a:rPr lang="fr"/>
              <a:t> “continuer avec le nom Prep 02”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0"/>
          <p:cNvPicPr preferRelativeResize="0"/>
          <p:nvPr/>
        </p:nvPicPr>
        <p:blipFill rotWithShape="1">
          <a:blip r:embed="rId3">
            <a:alphaModFix/>
          </a:blip>
          <a:srcRect b="0" l="11160" r="18426" t="0"/>
          <a:stretch/>
        </p:blipFill>
        <p:spPr>
          <a:xfrm>
            <a:off x="511100" y="108900"/>
            <a:ext cx="2555424" cy="48387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4" name="Google Shape;174;p30"/>
          <p:cNvCxnSpPr/>
          <p:nvPr/>
        </p:nvCxnSpPr>
        <p:spPr>
          <a:xfrm flipH="1">
            <a:off x="2294175" y="1402775"/>
            <a:ext cx="19794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5" name="Google Shape;175;p30"/>
          <p:cNvSpPr txBox="1"/>
          <p:nvPr/>
        </p:nvSpPr>
        <p:spPr>
          <a:xfrm>
            <a:off x="4349675" y="12136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mots de passe est celui du compte gmail : deleev75013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1"/>
          <p:cNvPicPr preferRelativeResize="0"/>
          <p:nvPr/>
        </p:nvPicPr>
        <p:blipFill rotWithShape="1">
          <a:blip r:embed="rId3">
            <a:alphaModFix/>
          </a:blip>
          <a:srcRect b="0" l="5615" r="28707" t="0"/>
          <a:stretch/>
        </p:blipFill>
        <p:spPr>
          <a:xfrm>
            <a:off x="260975" y="0"/>
            <a:ext cx="25337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1"/>
          <p:cNvSpPr txBox="1"/>
          <p:nvPr/>
        </p:nvSpPr>
        <p:spPr>
          <a:xfrm>
            <a:off x="4382300" y="37636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Lorsque cette page s’affiche, vous pouvez quittez l’application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 rotWithShape="1">
          <a:blip r:embed="rId3">
            <a:alphaModFix/>
          </a:blip>
          <a:srcRect b="0" l="17749" r="24716" t="0"/>
          <a:stretch/>
        </p:blipFill>
        <p:spPr>
          <a:xfrm>
            <a:off x="445850" y="65425"/>
            <a:ext cx="2783800" cy="48387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0" name="Google Shape;60;p14"/>
          <p:cNvCxnSpPr/>
          <p:nvPr/>
        </p:nvCxnSpPr>
        <p:spPr>
          <a:xfrm flipH="1">
            <a:off x="2381500" y="2240075"/>
            <a:ext cx="2468400" cy="1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1" name="Google Shape;61;p14"/>
          <p:cNvSpPr txBox="1"/>
          <p:nvPr/>
        </p:nvSpPr>
        <p:spPr>
          <a:xfrm>
            <a:off x="5045625" y="2055225"/>
            <a:ext cx="2783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Dans un premier temps </a:t>
            </a:r>
            <a:r>
              <a:rPr lang="fr"/>
              <a:t>sélectionner</a:t>
            </a:r>
            <a:r>
              <a:rPr lang="fr"/>
              <a:t> la langue française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2"/>
          <p:cNvPicPr preferRelativeResize="0"/>
          <p:nvPr/>
        </p:nvPicPr>
        <p:blipFill rotWithShape="1">
          <a:blip r:embed="rId3">
            <a:alphaModFix/>
          </a:blip>
          <a:srcRect b="0" l="7184" r="22992" t="0"/>
          <a:stretch/>
        </p:blipFill>
        <p:spPr>
          <a:xfrm>
            <a:off x="54375" y="152400"/>
            <a:ext cx="2533974" cy="48387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7" name="Google Shape;187;p32"/>
          <p:cNvCxnSpPr/>
          <p:nvPr/>
        </p:nvCxnSpPr>
        <p:spPr>
          <a:xfrm rot="10800000">
            <a:off x="1968125" y="3740800"/>
            <a:ext cx="2794800" cy="1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8" name="Google Shape;188;p32"/>
          <p:cNvSpPr txBox="1"/>
          <p:nvPr/>
        </p:nvSpPr>
        <p:spPr>
          <a:xfrm>
            <a:off x="4904250" y="35461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Sélectionner</a:t>
            </a:r>
            <a:r>
              <a:rPr lang="fr"/>
              <a:t> “commencer”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3"/>
          <p:cNvPicPr preferRelativeResize="0"/>
          <p:nvPr/>
        </p:nvPicPr>
        <p:blipFill rotWithShape="1">
          <a:blip r:embed="rId3">
            <a:alphaModFix/>
          </a:blip>
          <a:srcRect b="0" l="8164" r="32502" t="13479"/>
          <a:stretch/>
        </p:blipFill>
        <p:spPr>
          <a:xfrm>
            <a:off x="565450" y="195725"/>
            <a:ext cx="2153100" cy="41863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4" name="Google Shape;194;p33"/>
          <p:cNvCxnSpPr/>
          <p:nvPr/>
        </p:nvCxnSpPr>
        <p:spPr>
          <a:xfrm rot="10800000">
            <a:off x="2816300" y="2827375"/>
            <a:ext cx="2794800" cy="1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5" name="Google Shape;195;p33"/>
          <p:cNvSpPr txBox="1"/>
          <p:nvPr/>
        </p:nvSpPr>
        <p:spPr>
          <a:xfrm>
            <a:off x="5611100" y="26870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Sélectionner “Consent”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4"/>
          <p:cNvPicPr preferRelativeResize="0"/>
          <p:nvPr/>
        </p:nvPicPr>
        <p:blipFill rotWithShape="1">
          <a:blip r:embed="rId3">
            <a:alphaModFix/>
          </a:blip>
          <a:srcRect b="0" l="0" r="34340" t="2704"/>
          <a:stretch/>
        </p:blipFill>
        <p:spPr>
          <a:xfrm>
            <a:off x="76875" y="84825"/>
            <a:ext cx="2532925" cy="50042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1" name="Google Shape;201;p34"/>
          <p:cNvCxnSpPr/>
          <p:nvPr/>
        </p:nvCxnSpPr>
        <p:spPr>
          <a:xfrm rot="10800000">
            <a:off x="2163850" y="2903500"/>
            <a:ext cx="2794800" cy="1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2" name="Google Shape;202;p34"/>
          <p:cNvSpPr txBox="1"/>
          <p:nvPr/>
        </p:nvSpPr>
        <p:spPr>
          <a:xfrm>
            <a:off x="5121725" y="2708800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Il s’agit ici de </a:t>
            </a:r>
            <a:r>
              <a:rPr lang="fr"/>
              <a:t>verrouiller</a:t>
            </a:r>
            <a:r>
              <a:rPr lang="fr"/>
              <a:t> toute les application </a:t>
            </a:r>
            <a:r>
              <a:rPr lang="fr"/>
              <a:t>excepté</a:t>
            </a:r>
            <a:r>
              <a:rPr lang="fr"/>
              <a:t> : “Chrome”, “Application récente” ainsi que “Stock Honneywell”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8" name="Google Shape;208;p35"/>
          <p:cNvCxnSpPr/>
          <p:nvPr/>
        </p:nvCxnSpPr>
        <p:spPr>
          <a:xfrm rot="10800000">
            <a:off x="2816300" y="2827375"/>
            <a:ext cx="2794800" cy="1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36"/>
          <p:cNvPicPr preferRelativeResize="0"/>
          <p:nvPr/>
        </p:nvPicPr>
        <p:blipFill rotWithShape="1">
          <a:blip r:embed="rId3">
            <a:alphaModFix/>
          </a:blip>
          <a:srcRect b="0" l="7264" r="24712" t="4039"/>
          <a:stretch/>
        </p:blipFill>
        <p:spPr>
          <a:xfrm>
            <a:off x="347850" y="250188"/>
            <a:ext cx="2468452" cy="46431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4" name="Google Shape;214;p36"/>
          <p:cNvCxnSpPr/>
          <p:nvPr/>
        </p:nvCxnSpPr>
        <p:spPr>
          <a:xfrm rot="10800000">
            <a:off x="2566225" y="1141800"/>
            <a:ext cx="214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5" name="Google Shape;215;p36"/>
          <p:cNvSpPr txBox="1"/>
          <p:nvPr/>
        </p:nvSpPr>
        <p:spPr>
          <a:xfrm>
            <a:off x="4839000" y="9417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Sélectionner “Changer pour un code PIN”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37"/>
          <p:cNvPicPr preferRelativeResize="0"/>
          <p:nvPr/>
        </p:nvPicPr>
        <p:blipFill rotWithShape="1">
          <a:blip r:embed="rId3">
            <a:alphaModFix/>
          </a:blip>
          <a:srcRect b="6976" l="5614" r="21937" t="0"/>
          <a:stretch/>
        </p:blipFill>
        <p:spPr>
          <a:xfrm>
            <a:off x="162975" y="97875"/>
            <a:ext cx="2794802" cy="4784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1" name="Google Shape;221;p37"/>
          <p:cNvCxnSpPr/>
          <p:nvPr/>
        </p:nvCxnSpPr>
        <p:spPr>
          <a:xfrm flipH="1">
            <a:off x="2598700" y="2631550"/>
            <a:ext cx="2164200" cy="1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2" name="Google Shape;222;p37"/>
          <p:cNvSpPr txBox="1"/>
          <p:nvPr/>
        </p:nvSpPr>
        <p:spPr>
          <a:xfrm>
            <a:off x="4904250" y="24370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code </a:t>
            </a:r>
            <a:r>
              <a:rPr lang="fr">
                <a:solidFill>
                  <a:schemeClr val="dk1"/>
                </a:solidFill>
              </a:rPr>
              <a:t>PIN</a:t>
            </a:r>
            <a:r>
              <a:rPr lang="fr"/>
              <a:t> à définir est le suivant : 9420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38"/>
          <p:cNvPicPr preferRelativeResize="0"/>
          <p:nvPr/>
        </p:nvPicPr>
        <p:blipFill rotWithShape="1">
          <a:blip r:embed="rId3">
            <a:alphaModFix/>
          </a:blip>
          <a:srcRect b="0" l="11380" r="22990" t="2467"/>
          <a:stretch/>
        </p:blipFill>
        <p:spPr>
          <a:xfrm>
            <a:off x="434550" y="212125"/>
            <a:ext cx="2381748" cy="4719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8" name="Google Shape;228;p38"/>
          <p:cNvCxnSpPr/>
          <p:nvPr/>
        </p:nvCxnSpPr>
        <p:spPr>
          <a:xfrm flipH="1">
            <a:off x="2435825" y="2011725"/>
            <a:ext cx="1979100" cy="1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9" name="Google Shape;229;p38"/>
          <p:cNvSpPr txBox="1"/>
          <p:nvPr/>
        </p:nvSpPr>
        <p:spPr>
          <a:xfrm>
            <a:off x="4528500" y="1572475"/>
            <a:ext cx="3000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Sélectionner la question suivante : “A quel lycée </a:t>
            </a:r>
            <a:r>
              <a:rPr lang="fr">
                <a:solidFill>
                  <a:schemeClr val="dk1"/>
                </a:solidFill>
              </a:rPr>
              <a:t>êtes-vous</a:t>
            </a:r>
            <a:r>
              <a:rPr lang="fr">
                <a:solidFill>
                  <a:schemeClr val="dk1"/>
                </a:solidFill>
              </a:rPr>
              <a:t> allé ?”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Puis noter “Deleev75013”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Ensuite appuyer sur sauvegarder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39"/>
          <p:cNvPicPr preferRelativeResize="0"/>
          <p:nvPr/>
        </p:nvPicPr>
        <p:blipFill rotWithShape="1">
          <a:blip r:embed="rId3">
            <a:alphaModFix/>
          </a:blip>
          <a:srcRect b="0" l="0" r="30410" t="2238"/>
          <a:stretch/>
        </p:blipFill>
        <p:spPr>
          <a:xfrm>
            <a:off x="290950" y="206600"/>
            <a:ext cx="2525349" cy="47301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5" name="Google Shape;235;p39"/>
          <p:cNvCxnSpPr/>
          <p:nvPr/>
        </p:nvCxnSpPr>
        <p:spPr>
          <a:xfrm rot="10800000">
            <a:off x="2044200" y="3153675"/>
            <a:ext cx="2044500" cy="2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6" name="Google Shape;236;p39"/>
          <p:cNvSpPr txBox="1"/>
          <p:nvPr/>
        </p:nvSpPr>
        <p:spPr>
          <a:xfrm>
            <a:off x="4306200" y="29034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Sélectionner “Activer” dans les Permission requise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40"/>
          <p:cNvPicPr preferRelativeResize="0"/>
          <p:nvPr/>
        </p:nvPicPr>
        <p:blipFill rotWithShape="1">
          <a:blip r:embed="rId3">
            <a:alphaModFix/>
          </a:blip>
          <a:srcRect b="0" l="0" r="25037" t="0"/>
          <a:stretch/>
        </p:blipFill>
        <p:spPr>
          <a:xfrm>
            <a:off x="326972" y="0"/>
            <a:ext cx="2891800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2" name="Google Shape;242;p40"/>
          <p:cNvCxnSpPr/>
          <p:nvPr/>
        </p:nvCxnSpPr>
        <p:spPr>
          <a:xfrm rot="10800000">
            <a:off x="2685675" y="1544125"/>
            <a:ext cx="132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3" name="Google Shape;243;p40"/>
          <p:cNvSpPr txBox="1"/>
          <p:nvPr/>
        </p:nvSpPr>
        <p:spPr>
          <a:xfrm>
            <a:off x="2620675" y="424100"/>
            <a:ext cx="626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40"/>
          <p:cNvSpPr txBox="1"/>
          <p:nvPr/>
        </p:nvSpPr>
        <p:spPr>
          <a:xfrm>
            <a:off x="4110450" y="12363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Appuyer sur ULTRA APPLOCK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41"/>
          <p:cNvPicPr preferRelativeResize="0"/>
          <p:nvPr/>
        </p:nvPicPr>
        <p:blipFill rotWithShape="1">
          <a:blip r:embed="rId3">
            <a:alphaModFix/>
          </a:blip>
          <a:srcRect b="0" l="0" r="32286" t="7638"/>
          <a:stretch/>
        </p:blipFill>
        <p:spPr>
          <a:xfrm>
            <a:off x="152400" y="521950"/>
            <a:ext cx="2457400" cy="44691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0" name="Google Shape;250;p41"/>
          <p:cNvCxnSpPr/>
          <p:nvPr/>
        </p:nvCxnSpPr>
        <p:spPr>
          <a:xfrm rot="10800000">
            <a:off x="2163925" y="2348975"/>
            <a:ext cx="1750800" cy="2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1" name="Google Shape;251;p41"/>
          <p:cNvSpPr txBox="1"/>
          <p:nvPr/>
        </p:nvSpPr>
        <p:spPr>
          <a:xfrm>
            <a:off x="4153950" y="2051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Sélectionner “Autoriser l’accès aux données d’utilisation”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 b="0" l="11679" r="21350" t="0"/>
          <a:stretch/>
        </p:blipFill>
        <p:spPr>
          <a:xfrm>
            <a:off x="717700" y="152400"/>
            <a:ext cx="3240499" cy="48387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7" name="Google Shape;67;p15"/>
          <p:cNvCxnSpPr/>
          <p:nvPr/>
        </p:nvCxnSpPr>
        <p:spPr>
          <a:xfrm rot="10800000">
            <a:off x="2805425" y="2751250"/>
            <a:ext cx="2794800" cy="1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8" name="Google Shape;68;p15"/>
          <p:cNvSpPr txBox="1"/>
          <p:nvPr/>
        </p:nvSpPr>
        <p:spPr>
          <a:xfrm>
            <a:off x="5665450" y="2533700"/>
            <a:ext cx="2794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>
                <a:solidFill>
                  <a:schemeClr val="dk1"/>
                </a:solidFill>
              </a:rPr>
              <a:t>Lorsque</a:t>
            </a:r>
            <a:r>
              <a:rPr lang="fr">
                <a:solidFill>
                  <a:schemeClr val="dk1"/>
                </a:solidFill>
              </a:rPr>
              <a:t> la langue française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est sélectionné vous pouvez dès lors appuyez sur “commencer”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42"/>
          <p:cNvPicPr preferRelativeResize="0"/>
          <p:nvPr/>
        </p:nvPicPr>
        <p:blipFill rotWithShape="1">
          <a:blip r:embed="rId3">
            <a:alphaModFix/>
          </a:blip>
          <a:srcRect b="0" l="0" r="27415" t="0"/>
          <a:stretch/>
        </p:blipFill>
        <p:spPr>
          <a:xfrm>
            <a:off x="715050" y="152400"/>
            <a:ext cx="2634202" cy="48387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7" name="Google Shape;257;p42"/>
          <p:cNvCxnSpPr/>
          <p:nvPr/>
        </p:nvCxnSpPr>
        <p:spPr>
          <a:xfrm flipH="1">
            <a:off x="2598675" y="3251400"/>
            <a:ext cx="1587900" cy="1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8" name="Google Shape;258;p42"/>
          <p:cNvSpPr txBox="1"/>
          <p:nvPr/>
        </p:nvSpPr>
        <p:spPr>
          <a:xfrm>
            <a:off x="4306200" y="29034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Sélectionner “OK” , vous avez finis de paramétrer le PDA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 rotWithShape="1">
          <a:blip r:embed="rId3">
            <a:alphaModFix/>
          </a:blip>
          <a:srcRect b="0" l="4940" r="32359" t="0"/>
          <a:stretch/>
        </p:blipFill>
        <p:spPr>
          <a:xfrm>
            <a:off x="391475" y="152400"/>
            <a:ext cx="3033902" cy="48387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4" name="Google Shape;74;p16"/>
          <p:cNvCxnSpPr/>
          <p:nvPr/>
        </p:nvCxnSpPr>
        <p:spPr>
          <a:xfrm rot="10800000">
            <a:off x="2707550" y="4077900"/>
            <a:ext cx="2794800" cy="1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5" name="Google Shape;75;p16"/>
          <p:cNvSpPr txBox="1"/>
          <p:nvPr/>
        </p:nvSpPr>
        <p:spPr>
          <a:xfrm>
            <a:off x="5643725" y="3773350"/>
            <a:ext cx="2794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Appuyé sur “Manual Setup” pour continuer la configuration du pda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/>
          <p:cNvPicPr preferRelativeResize="0"/>
          <p:nvPr/>
        </p:nvPicPr>
        <p:blipFill rotWithShape="1">
          <a:blip r:embed="rId3">
            <a:alphaModFix/>
          </a:blip>
          <a:srcRect b="0" l="8313" r="32130" t="0"/>
          <a:stretch/>
        </p:blipFill>
        <p:spPr>
          <a:xfrm>
            <a:off x="554575" y="152400"/>
            <a:ext cx="2881674" cy="48387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1" name="Google Shape;81;p17"/>
          <p:cNvCxnSpPr/>
          <p:nvPr/>
        </p:nvCxnSpPr>
        <p:spPr>
          <a:xfrm rot="10800000">
            <a:off x="1468025" y="4241175"/>
            <a:ext cx="3871200" cy="3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2" name="Google Shape;82;p17"/>
          <p:cNvSpPr txBox="1"/>
          <p:nvPr/>
        </p:nvSpPr>
        <p:spPr>
          <a:xfrm>
            <a:off x="5654600" y="4057275"/>
            <a:ext cx="279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Appuyer sur ignorer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 rotWithShape="1">
          <a:blip r:embed="rId3">
            <a:alphaModFix/>
          </a:blip>
          <a:srcRect b="5388" l="8689" r="31379" t="5841"/>
          <a:stretch/>
        </p:blipFill>
        <p:spPr>
          <a:xfrm>
            <a:off x="772075" y="532825"/>
            <a:ext cx="2174826" cy="42953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" name="Google Shape;88;p18"/>
          <p:cNvCxnSpPr/>
          <p:nvPr/>
        </p:nvCxnSpPr>
        <p:spPr>
          <a:xfrm rot="10800000">
            <a:off x="2305225" y="2392325"/>
            <a:ext cx="257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9" name="Google Shape;89;p18"/>
          <p:cNvSpPr txBox="1"/>
          <p:nvPr/>
        </p:nvSpPr>
        <p:spPr>
          <a:xfrm>
            <a:off x="4980400" y="2192225"/>
            <a:ext cx="2794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Sélectionner</a:t>
            </a:r>
            <a:r>
              <a:rPr lang="fr"/>
              <a:t> le réseau “LaBelleVie_Bureaux”</a:t>
            </a:r>
            <a:endParaRPr/>
          </a:p>
        </p:txBody>
      </p:sp>
      <p:sp>
        <p:nvSpPr>
          <p:cNvPr id="90" name="Google Shape;90;p18"/>
          <p:cNvSpPr txBox="1"/>
          <p:nvPr/>
        </p:nvSpPr>
        <p:spPr>
          <a:xfrm>
            <a:off x="4980400" y="3490775"/>
            <a:ext cx="2892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mots de passe du réseau </a:t>
            </a:r>
            <a:r>
              <a:rPr lang="fr">
                <a:solidFill>
                  <a:schemeClr val="dk1"/>
                </a:solidFill>
              </a:rPr>
              <a:t>LaBelleVie_Bureaux </a:t>
            </a:r>
            <a:r>
              <a:rPr lang="fr"/>
              <a:t>est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Deleev_Bureau_94200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9"/>
          <p:cNvPicPr preferRelativeResize="0"/>
          <p:nvPr/>
        </p:nvPicPr>
        <p:blipFill rotWithShape="1">
          <a:blip r:embed="rId3">
            <a:alphaModFix/>
          </a:blip>
          <a:srcRect b="0" l="8154" r="29547" t="7825"/>
          <a:stretch/>
        </p:blipFill>
        <p:spPr>
          <a:xfrm>
            <a:off x="434950" y="201175"/>
            <a:ext cx="2403199" cy="47411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6" name="Google Shape;96;p19"/>
          <p:cNvCxnSpPr/>
          <p:nvPr/>
        </p:nvCxnSpPr>
        <p:spPr>
          <a:xfrm rot="10800000">
            <a:off x="2207375" y="3028475"/>
            <a:ext cx="2794800" cy="1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7" name="Google Shape;97;p19"/>
          <p:cNvSpPr txBox="1"/>
          <p:nvPr/>
        </p:nvSpPr>
        <p:spPr>
          <a:xfrm>
            <a:off x="5078275" y="2833775"/>
            <a:ext cx="2794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Sélectionner “Configurer en tant que nouvel appareil”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0"/>
          <p:cNvPicPr preferRelativeResize="0"/>
          <p:nvPr/>
        </p:nvPicPr>
        <p:blipFill rotWithShape="1">
          <a:blip r:embed="rId3">
            <a:alphaModFix/>
          </a:blip>
          <a:srcRect b="0" l="7786" r="27488" t="3595"/>
          <a:stretch/>
        </p:blipFill>
        <p:spPr>
          <a:xfrm>
            <a:off x="434975" y="326225"/>
            <a:ext cx="2348824" cy="46648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3" name="Google Shape;103;p20"/>
          <p:cNvCxnSpPr/>
          <p:nvPr/>
        </p:nvCxnSpPr>
        <p:spPr>
          <a:xfrm rot="10800000">
            <a:off x="2218225" y="2381525"/>
            <a:ext cx="2794800" cy="1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4" name="Google Shape;104;p20"/>
          <p:cNvSpPr txBox="1"/>
          <p:nvPr/>
        </p:nvSpPr>
        <p:spPr>
          <a:xfrm>
            <a:off x="5121750" y="2186825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mettre l’adresse mail suivante : </a:t>
            </a:r>
            <a:r>
              <a:rPr lang="fr" u="sng">
                <a:solidFill>
                  <a:schemeClr val="hlink"/>
                </a:solidFill>
                <a:hlinkClick r:id="rId4"/>
              </a:rPr>
              <a:t>deleev.prep02@gmail.com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Puis appuyer sur suivant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1"/>
          <p:cNvPicPr preferRelativeResize="0"/>
          <p:nvPr/>
        </p:nvPicPr>
        <p:blipFill rotWithShape="1">
          <a:blip r:embed="rId3">
            <a:alphaModFix/>
          </a:blip>
          <a:srcRect b="0" l="0" r="32286" t="0"/>
          <a:stretch/>
        </p:blipFill>
        <p:spPr>
          <a:xfrm>
            <a:off x="152400" y="152400"/>
            <a:ext cx="2457400" cy="48387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Google Shape;110;p21"/>
          <p:cNvCxnSpPr/>
          <p:nvPr/>
        </p:nvCxnSpPr>
        <p:spPr>
          <a:xfrm rot="10800000">
            <a:off x="2098575" y="2305325"/>
            <a:ext cx="208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1" name="Google Shape;111;p21"/>
          <p:cNvSpPr txBox="1"/>
          <p:nvPr/>
        </p:nvSpPr>
        <p:spPr>
          <a:xfrm>
            <a:off x="4425800" y="2033475"/>
            <a:ext cx="329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mots de passe est : deleev75013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